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3" r:id="rId3"/>
    <p:sldId id="260" r:id="rId4"/>
    <p:sldId id="261" r:id="rId5"/>
    <p:sldId id="262" r:id="rId6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47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5714" y="452371"/>
            <a:ext cx="936197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8021" y="1144743"/>
            <a:ext cx="9437357" cy="2796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3230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900" y="962025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Центр детских инициатив </a:t>
            </a:r>
          </a:p>
          <a:p>
            <a:r>
              <a:rPr lang="ru-RU" sz="4400" dirty="0" smtClean="0"/>
              <a:t>МАОУ СОШ № 114 </a:t>
            </a:r>
          </a:p>
          <a:p>
            <a:r>
              <a:rPr lang="ru-RU" sz="2800" dirty="0" smtClean="0"/>
              <a:t>Был открыт в сентября 2022 года в помещении школьного музея </a:t>
            </a:r>
            <a:endParaRPr lang="ru-RU" sz="2800" dirty="0"/>
          </a:p>
        </p:txBody>
      </p:sp>
      <p:pic>
        <p:nvPicPr>
          <p:cNvPr id="3" name="Рисунок 2" descr="photo_2023-03-29_16-08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3100" y="2790825"/>
            <a:ext cx="3429000" cy="4572000"/>
          </a:xfrm>
          <a:prstGeom prst="rect">
            <a:avLst/>
          </a:prstGeom>
        </p:spPr>
      </p:pic>
      <p:pic>
        <p:nvPicPr>
          <p:cNvPr id="5" name="Рисунок 4" descr="photo_2023-03-29_16-08-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2700" y="3248025"/>
            <a:ext cx="3007519" cy="4010025"/>
          </a:xfrm>
          <a:prstGeom prst="rect">
            <a:avLst/>
          </a:prstGeom>
        </p:spPr>
      </p:pic>
      <p:pic>
        <p:nvPicPr>
          <p:cNvPr id="6" name="Рисунок 5" descr="IMG_03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300" y="4086225"/>
            <a:ext cx="3365500" cy="22436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500" y="1114425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Здесь проводит  находится рабочее место Советника директора по воспитанию  и проводятся  мероприятия  и ежедневные  активности </a:t>
            </a:r>
            <a:endParaRPr lang="ru-RU" sz="2400" dirty="0"/>
          </a:p>
        </p:txBody>
      </p:sp>
      <p:pic>
        <p:nvPicPr>
          <p:cNvPr id="5" name="Рисунок 4" descr="20221014_1532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700" y="2486025"/>
            <a:ext cx="3350419" cy="4467225"/>
          </a:xfrm>
          <a:prstGeom prst="rect">
            <a:avLst/>
          </a:prstGeom>
        </p:spPr>
      </p:pic>
      <p:pic>
        <p:nvPicPr>
          <p:cNvPr id="6" name="Рисунок 5" descr="IMG_03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9900" y="2867025"/>
            <a:ext cx="5918199" cy="39454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3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1900" y="3171825"/>
            <a:ext cx="5410200" cy="3606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100" y="428625"/>
            <a:ext cx="5486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 детских инициатив оборудован всем необходимым для работы:</a:t>
            </a:r>
          </a:p>
          <a:p>
            <a:r>
              <a:rPr lang="ru-RU" dirty="0" smtClean="0"/>
              <a:t>Компьютер, принтер, сканер, проектор, экран, колонки , микшерский пульт, фотоаппарат. Помещение вмещает  до 30 человек, есть столы, стулья, которые можно перемещать и менять пространство для каждого конкретного мероприятия.</a:t>
            </a:r>
          </a:p>
          <a:p>
            <a:r>
              <a:rPr lang="ru-RU" dirty="0" smtClean="0"/>
              <a:t>А так как ЦДИ располагается в музее, есть возможность активнее использовать различные атрибуты, усиливающие патриотическую направленность</a:t>
            </a:r>
          </a:p>
        </p:txBody>
      </p:sp>
      <p:pic>
        <p:nvPicPr>
          <p:cNvPr id="4" name="Рисунок 3" descr="IMG_04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300" y="3933825"/>
            <a:ext cx="4660899" cy="31072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4900" y="4238625"/>
            <a:ext cx="4279899" cy="2853266"/>
          </a:xfrm>
          <a:prstGeom prst="rect">
            <a:avLst/>
          </a:prstGeom>
        </p:spPr>
      </p:pic>
      <p:pic>
        <p:nvPicPr>
          <p:cNvPr id="3" name="Рисунок 2" descr="photo_2023-03-29_17-22-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700" y="352425"/>
            <a:ext cx="1828800" cy="4064000"/>
          </a:xfrm>
          <a:prstGeom prst="rect">
            <a:avLst/>
          </a:prstGeom>
        </p:spPr>
      </p:pic>
      <p:pic>
        <p:nvPicPr>
          <p:cNvPr id="4" name="Рисунок 3" descr="photo_2023-03-29_17-22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4900" y="962025"/>
            <a:ext cx="4345097" cy="2895600"/>
          </a:xfrm>
          <a:prstGeom prst="rect">
            <a:avLst/>
          </a:prstGeom>
        </p:spPr>
      </p:pic>
      <p:pic>
        <p:nvPicPr>
          <p:cNvPr id="5" name="Рисунок 4" descr="photo_2023-03-29_17-22-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3700" y="4695825"/>
            <a:ext cx="5499100" cy="2474595"/>
          </a:xfrm>
          <a:prstGeom prst="rect">
            <a:avLst/>
          </a:prstGeom>
        </p:spPr>
      </p:pic>
      <p:pic>
        <p:nvPicPr>
          <p:cNvPr id="6" name="Рисунок 5" descr="photo_2023-03-29_17-22-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51100" y="1343025"/>
            <a:ext cx="3441700" cy="22935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98</Words>
  <Application>Microsoft Office PowerPoint</Application>
  <PresentationFormat>Произвольный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РДШ информация о проектах 2021</dc:title>
  <dc:creator>Пелипенкова Дарья Юрьевна</dc:creator>
  <cp:lastModifiedBy>User</cp:lastModifiedBy>
  <cp:revision>5</cp:revision>
  <dcterms:created xsi:type="dcterms:W3CDTF">2021-10-26T08:05:15Z</dcterms:created>
  <dcterms:modified xsi:type="dcterms:W3CDTF">2023-03-29T12:25:20Z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2021-10-26T00:00:00Z</vt:filetime>
  </property>
  <property fmtid="{D5CDD505-2E9C-101B-9397-08002B2CF9AE}" pid="3" name="Creator">
    <vt:lpwstr>Adobe Illustrator 24.1 (Windows)</vt:lpwstr>
  </property>
  <property fmtid="{D5CDD505-2E9C-101B-9397-08002B2CF9AE}" pid="4" name="LastSaved">
    <vt:filetime>2021-10-26T00:00:00Z</vt:filetime>
  </property>
</Properties>
</file>