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70" r:id="rId5"/>
    <p:sldId id="269" r:id="rId6"/>
    <p:sldId id="259" r:id="rId7"/>
    <p:sldId id="262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6B30E-D874-4A17-81FB-1F6411EEEE2E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19950-5409-4C7A-B771-BEA935207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0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19950-5409-4C7A-B771-BEA935207DE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7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4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7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8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6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5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30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9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72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8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7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4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5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1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6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7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1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4CB689-6530-4CB3-B8ED-17A9974027AB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3DCECF-D218-4403-9F82-530ED93FFE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education.yandex.ru" TargetMode="External"/><Relationship Id="rId2" Type="http://schemas.openxmlformats.org/officeDocument/2006/relationships/hyperlink" Target="dnevnik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hyperlink" Target="akademkniga.ru" TargetMode="External"/><Relationship Id="rId4" Type="http://schemas.openxmlformats.org/officeDocument/2006/relationships/hyperlink" Target="https://resh.edu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dnevnik.ru" TargetMode="External"/><Relationship Id="rId2" Type="http://schemas.openxmlformats.org/officeDocument/2006/relationships/hyperlink" Target="http://&#1096;&#1082;&#1086;&#1083;&#1072;114.&#1077;&#1082;&#1072;&#1090;&#1077;&#1088;&#1080;&#1085;&#1073;&#1091;&#1088;&#1075;.&#1088;&#1092;/info/213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6;&#1082;&#1086;&#1083;&#1072;114.&#1077;&#1082;&#1072;&#1090;&#1077;&#1088;&#1080;&#1085;&#1073;&#1091;&#1088;&#1075;.&#1088;&#1092;/info/2131" TargetMode="External"/><Relationship Id="rId2" Type="http://schemas.openxmlformats.org/officeDocument/2006/relationships/hyperlink" Target="dnevnik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adi.sk/i/vHkqdYfRNAX7j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://&#1096;&#1082;&#1086;&#1083;&#1072;114.&#1077;&#1082;&#1072;&#1090;&#1077;&#1088;&#1080;&#1085;&#1073;&#1091;&#1088;&#1075;.&#1088;&#1092;/files/sc114_new/ad447ad53f6e24e6d7201b6fb6004805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498764"/>
            <a:ext cx="8574622" cy="15912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организации дистанционного обучения в МАОУ СОШ № 114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2" cstate="print"/>
          <a:srcRect l="13593" t="4848" r="9394" b="15325"/>
          <a:stretch>
            <a:fillRect/>
          </a:stretch>
        </p:blipFill>
        <p:spPr>
          <a:xfrm>
            <a:off x="5165766" y="2056433"/>
            <a:ext cx="5343896" cy="41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1" y="277091"/>
            <a:ext cx="10018713" cy="1094509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4400" b="1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Discord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8899" y="1156670"/>
            <a:ext cx="103392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effectLst/>
              </a:rPr>
              <a:t> </a:t>
            </a:r>
          </a:p>
          <a:p>
            <a:endParaRPr lang="ru-RU" sz="2800" b="0" i="0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Бесплатная учебная платформа с закрытым доступом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Текстовые каналы для организации уроков, семинаров и домашних заданий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Голосовые каналы для личных бесед, групповых обсуждений и даже консультаций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Учебная среда для проведения занятий в режиме реального времени, на которых одновременно могут присутствовать до 50 человек</a:t>
            </a:r>
            <a:endParaRPr lang="ru-RU" sz="2800" b="1" i="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1" y="277091"/>
            <a:ext cx="10018713" cy="1094509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4400" b="1" dirty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Контроль реализации </a:t>
            </a:r>
            <a:r>
              <a:rPr lang="ru-RU" sz="4400" b="1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400" b="1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400" b="1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дистанционного </a:t>
            </a:r>
            <a:r>
              <a:rPr lang="ru-RU" sz="4400" b="1" dirty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обучения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5518" y="3892346"/>
            <a:ext cx="1441622" cy="16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989764" y="1479062"/>
            <a:ext cx="9014871" cy="4988597"/>
            <a:chOff x="1709677" y="1479062"/>
            <a:chExt cx="9014871" cy="498859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/>
            <a:srcRect l="23004" t="19774" r="25572" b="24823"/>
            <a:stretch/>
          </p:blipFill>
          <p:spPr>
            <a:xfrm>
              <a:off x="1709677" y="1479062"/>
              <a:ext cx="9014871" cy="498859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" name="Прямоугольник 2"/>
            <p:cNvSpPr/>
            <p:nvPr/>
          </p:nvSpPr>
          <p:spPr>
            <a:xfrm>
              <a:off x="3501081" y="5384007"/>
              <a:ext cx="766119" cy="1116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61950" y="5603092"/>
              <a:ext cx="844379" cy="140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85518" y="3892346"/>
              <a:ext cx="1653747" cy="81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462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4121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Повестка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5164" y="1443841"/>
            <a:ext cx="9448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Образовательные платформы, используемые для  дистанционного обучения (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Дневник.ру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Академкнига/учебник,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ЯндексУчебник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Использование резервного ресурса «Яндекс диск» для размещения материалов к урокам.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Изучение памяток (пошаговых инструкций) для учителей и обучающихся для работы с применением электронного обучения дистанционных образовательных технологий в режиме онлайн и офлайн.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Использование средств для дистанционного обучения (ZOOМ, </a:t>
            </a:r>
          </a:p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Discord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Контроль реализации дистанционного обучения через цифровую образовательную платформу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Дневник.ру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Образовательные платформы, рекомендуемые для организации дистанционного обучения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9680" y="1995055"/>
            <a:ext cx="4607188" cy="3788228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Дневник.ру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Яндекс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. Учебник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Российская электронная школа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893925" y="4715401"/>
            <a:ext cx="4622537" cy="5762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Академкнига/Учебник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8299" y="447501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8299" y="5492362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" name="Содержимое 17" descr="интернет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6117153" y="1649042"/>
            <a:ext cx="5407064" cy="4205494"/>
          </a:xfrm>
        </p:spPr>
      </p:pic>
    </p:spTree>
    <p:extLst>
      <p:ext uri="{BB962C8B-B14F-4D97-AF65-F5344CB8AC3E}">
        <p14:creationId xmlns:p14="http://schemas.microsoft.com/office/powerpoint/2010/main" val="33538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«Дистанционное обучение»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сайте школы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9680" y="1995055"/>
            <a:ext cx="4607188" cy="3788228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 action="ppaction://hlinkfile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 action="ppaction://hlinkfile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668294" y="2090057"/>
            <a:ext cx="4622537" cy="356974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Расписание уроков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Расписание звонков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Расписание объединений дополнительного образования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Онлайн-ресурсы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дистанционного обучения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Памятки для обучающихся и их родителей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8299" y="447501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8299" y="5492362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kisspng-mangalmay-institute-of-engineering-and-technology-5b0ca33fa37398.904031591527554879669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676519" y="1840676"/>
            <a:ext cx="4059087" cy="4239491"/>
          </a:xfrm>
        </p:spPr>
      </p:pic>
    </p:spTree>
    <p:extLst>
      <p:ext uri="{BB962C8B-B14F-4D97-AF65-F5344CB8AC3E}">
        <p14:creationId xmlns:p14="http://schemas.microsoft.com/office/powerpoint/2010/main" val="33538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платформа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Дневник.ру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9680" y="1995055"/>
            <a:ext cx="4607188" cy="3788228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Памятка для    обучающихся  и их родителей по работе с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Дневник.ру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размещена на сайте школы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 l="32606" t="16717" r="35419" b="11367"/>
          <a:stretch/>
        </p:blipFill>
        <p:spPr>
          <a:xfrm>
            <a:off x="7220198" y="1727094"/>
            <a:ext cx="3954484" cy="5130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58299" y="447501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8299" y="5492362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436" y="222663"/>
            <a:ext cx="10018713" cy="7412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диска как резервного ресурса для размещения материалов к урокам 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922" y="1076617"/>
            <a:ext cx="6728099" cy="53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062" y="222662"/>
            <a:ext cx="10018713" cy="1752599"/>
          </a:xfrm>
        </p:spPr>
        <p:txBody>
          <a:bodyPr/>
          <a:lstStyle/>
          <a:p>
            <a:r>
              <a:rPr lang="ru-RU" sz="2800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Памятки для работы с применением электронного обучения дистанционных образовательных технологий в </a:t>
            </a: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режиме</a:t>
            </a:r>
            <a:b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 и офлайн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0922" y="1601630"/>
            <a:ext cx="4607188" cy="5762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Памятка для учителя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84469" y="2386940"/>
            <a:ext cx="5397336" cy="3598224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70492" y="2191987"/>
            <a:ext cx="4622537" cy="5762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Памятка для обучающегося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7279574" y="2856667"/>
            <a:ext cx="4239491" cy="35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937" y="305790"/>
            <a:ext cx="10018713" cy="15309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средств для дистанционного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в режиме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0691" y="2510090"/>
            <a:ext cx="267392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ZOO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buFont typeface="Wingdings" pitchFamily="2" charset="2"/>
              <a:buChar char="Ø"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Discord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1782" y="2214346"/>
            <a:ext cx="1487199" cy="1487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7972" y="3410600"/>
            <a:ext cx="1437409" cy="1437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9381" y="4509767"/>
            <a:ext cx="1639600" cy="16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1" y="277091"/>
            <a:ext cx="10018713" cy="1094509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sz="44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Конференции </a:t>
            </a:r>
            <a:r>
              <a:rPr lang="en-US" sz="44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ZOO</a:t>
            </a:r>
            <a:r>
              <a:rPr lang="ru-RU" sz="4400" b="1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8170" y="1991096"/>
            <a:ext cx="527670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Видео и аудио связь с каждым участником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Демонстрация экрана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Интерактивная доска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Чат и возможность обмениваться файлами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Простой и удобный интерфейс</a:t>
            </a:r>
          </a:p>
          <a:p>
            <a:pPr>
              <a:buFont typeface="Wingdings" pitchFamily="2" charset="2"/>
              <a:buChar char="§"/>
            </a:pPr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3826" t="11677" r="3628" b="5587"/>
          <a:stretch/>
        </p:blipFill>
        <p:spPr>
          <a:xfrm>
            <a:off x="6206061" y="1923802"/>
            <a:ext cx="5764267" cy="42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158</TotalTime>
  <Words>274</Words>
  <Application>Microsoft Office PowerPoint</Application>
  <PresentationFormat>Широкоэкранный</PresentationFormat>
  <Paragraphs>60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Wingdings</vt:lpstr>
      <vt:lpstr>Параллакс</vt:lpstr>
      <vt:lpstr>Вопросы организации дистанционного обучения в МАОУ СОШ № 114</vt:lpstr>
      <vt:lpstr>Повестка</vt:lpstr>
      <vt:lpstr>Образовательные платформы, рекомендуемые для организации дистанционного обучения</vt:lpstr>
      <vt:lpstr>Организационный раздел «Дистанционное обучение» на сайте школы</vt:lpstr>
      <vt:lpstr>Основная образовательная платформа  Дневник.ру</vt:lpstr>
      <vt:lpstr>Использование Яндекс диска как резервного ресурса для размещения материалов к урокам  </vt:lpstr>
      <vt:lpstr>Памятки для работы с применением электронного обучения дистанционных образовательных технологий в режиме  онлайн и офлайн</vt:lpstr>
      <vt:lpstr>Использование средств для дистанционного обучения в режиме онлайн</vt:lpstr>
      <vt:lpstr>Конференции ZOOМ</vt:lpstr>
      <vt:lpstr>Discord</vt:lpstr>
      <vt:lpstr>Контроль реализации  дистанционного обучения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организации дистанционного обучения в МАОУ СОШ № 114</dc:title>
  <dc:creator>Татьяна</dc:creator>
  <cp:lastModifiedBy>KC</cp:lastModifiedBy>
  <cp:revision>16</cp:revision>
  <dcterms:created xsi:type="dcterms:W3CDTF">2020-04-17T14:43:38Z</dcterms:created>
  <dcterms:modified xsi:type="dcterms:W3CDTF">2020-04-18T08:54:59Z</dcterms:modified>
</cp:coreProperties>
</file>