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2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43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69909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128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7690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851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288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42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16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572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46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5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25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46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34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511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C8112-4A77-4A17-86E1-2FE31257C3F2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5655692-6EBE-458E-894E-97738CEC43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11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7819" y="283602"/>
            <a:ext cx="11416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Героев Отечества 2020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МАОУ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СОШ №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2509" y="1130385"/>
            <a:ext cx="311727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проведенные в рамках Декады: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Онлайн-встреча с героем России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Касковым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25.12.20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Классные часы "Герои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моей",посвященные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Дню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Неизвестного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солдата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3.12.2020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онлайн-игре «Герои в нашей истории» – 8 класс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2.12.2020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Музейные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«Георгиевская лента»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онлайн игре-викторине "Герои на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времена« 9.12.2020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8729" y="283602"/>
            <a:ext cx="2777202" cy="2214038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738" y="-26293"/>
            <a:ext cx="2384005" cy="238400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691" y="2607365"/>
            <a:ext cx="2440101" cy="34290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522" y="2345479"/>
            <a:ext cx="1886432" cy="264812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778" y="-99394"/>
            <a:ext cx="1923222" cy="341906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036" y="2596164"/>
            <a:ext cx="3564835" cy="200522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705" y="4321865"/>
            <a:ext cx="2818295" cy="158529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291" y="4642243"/>
            <a:ext cx="2769414" cy="207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</TotalTime>
  <Words>68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учительская</dc:creator>
  <cp:lastModifiedBy>Ирина Борисовна</cp:lastModifiedBy>
  <cp:revision>6</cp:revision>
  <dcterms:created xsi:type="dcterms:W3CDTF">2020-12-03T06:22:28Z</dcterms:created>
  <dcterms:modified xsi:type="dcterms:W3CDTF">2020-12-08T16:57:08Z</dcterms:modified>
</cp:coreProperties>
</file>